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7" r:id="rId3"/>
    <p:sldId id="288" r:id="rId4"/>
    <p:sldId id="289" r:id="rId5"/>
    <p:sldId id="290" r:id="rId6"/>
    <p:sldId id="291" r:id="rId7"/>
    <p:sldId id="292" r:id="rId8"/>
    <p:sldId id="293" r:id="rId9"/>
    <p:sldId id="302" r:id="rId10"/>
    <p:sldId id="294" r:id="rId11"/>
    <p:sldId id="295" r:id="rId12"/>
    <p:sldId id="296" r:id="rId13"/>
    <p:sldId id="297" r:id="rId14"/>
    <p:sldId id="298" r:id="rId15"/>
    <p:sldId id="299" r:id="rId16"/>
    <p:sldId id="300" r:id="rId17"/>
    <p:sldId id="301" r:id="rId18"/>
    <p:sldId id="286" r:id="rId1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62" autoAdjust="0"/>
    <p:restoredTop sz="94667" autoAdjust="0"/>
  </p:normalViewPr>
  <p:slideViewPr>
    <p:cSldViewPr>
      <p:cViewPr varScale="1">
        <p:scale>
          <a:sx n="75" d="100"/>
          <a:sy n="75" d="100"/>
        </p:scale>
        <p:origin x="-816" y="-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4400C-90E1-47DE-9BB2-348AC4FC4C30}" type="datetimeFigureOut">
              <a:rPr lang="en-US" smtClean="0"/>
              <a:t>8/9/2020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DF029-4340-440C-82C9-092003ACBA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910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4400C-90E1-47DE-9BB2-348AC4FC4C30}" type="datetimeFigureOut">
              <a:rPr lang="en-US" smtClean="0"/>
              <a:t>8/9/2020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DF029-4340-440C-82C9-092003ACBA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9854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4400C-90E1-47DE-9BB2-348AC4FC4C30}" type="datetimeFigureOut">
              <a:rPr lang="en-US" smtClean="0"/>
              <a:t>8/9/2020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DF029-4340-440C-82C9-092003ACBA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609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4400C-90E1-47DE-9BB2-348AC4FC4C30}" type="datetimeFigureOut">
              <a:rPr lang="en-US" smtClean="0"/>
              <a:t>8/9/2020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DF029-4340-440C-82C9-092003ACBA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335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4400C-90E1-47DE-9BB2-348AC4FC4C30}" type="datetimeFigureOut">
              <a:rPr lang="en-US" smtClean="0"/>
              <a:t>8/9/2020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DF029-4340-440C-82C9-092003ACBA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4182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4400C-90E1-47DE-9BB2-348AC4FC4C30}" type="datetimeFigureOut">
              <a:rPr lang="en-US" smtClean="0"/>
              <a:t>8/9/2020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DF029-4340-440C-82C9-092003ACBA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2426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4400C-90E1-47DE-9BB2-348AC4FC4C30}" type="datetimeFigureOut">
              <a:rPr lang="en-US" smtClean="0"/>
              <a:t>8/9/2020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DF029-4340-440C-82C9-092003ACBA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1490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4400C-90E1-47DE-9BB2-348AC4FC4C30}" type="datetimeFigureOut">
              <a:rPr lang="en-US" smtClean="0"/>
              <a:t>8/9/2020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DF029-4340-440C-82C9-092003ACBA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9528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4400C-90E1-47DE-9BB2-348AC4FC4C30}" type="datetimeFigureOut">
              <a:rPr lang="en-US" smtClean="0"/>
              <a:t>8/9/2020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DF029-4340-440C-82C9-092003ACBA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5105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4400C-90E1-47DE-9BB2-348AC4FC4C30}" type="datetimeFigureOut">
              <a:rPr lang="en-US" smtClean="0"/>
              <a:t>8/9/2020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DF029-4340-440C-82C9-092003ACBA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8616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4400C-90E1-47DE-9BB2-348AC4FC4C30}" type="datetimeFigureOut">
              <a:rPr lang="en-US" smtClean="0"/>
              <a:t>8/9/2020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DF029-4340-440C-82C9-092003ACBA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0575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14400C-90E1-47DE-9BB2-348AC4FC4C30}" type="datetimeFigureOut">
              <a:rPr lang="en-US" smtClean="0"/>
              <a:t>8/9/2020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9DF029-4340-440C-82C9-092003ACBA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6000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mp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mp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mp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mp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DFA –Example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741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957" y="1600200"/>
            <a:ext cx="8050085" cy="4525963"/>
          </a:xfrm>
        </p:spPr>
      </p:pic>
    </p:spTree>
    <p:extLst>
      <p:ext uri="{BB962C8B-B14F-4D97-AF65-F5344CB8AC3E}">
        <p14:creationId xmlns:p14="http://schemas.microsoft.com/office/powerpoint/2010/main" val="31920176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957" y="1600200"/>
            <a:ext cx="8050085" cy="4525963"/>
          </a:xfrm>
        </p:spPr>
      </p:pic>
    </p:spTree>
    <p:extLst>
      <p:ext uri="{BB962C8B-B14F-4D97-AF65-F5344CB8AC3E}">
        <p14:creationId xmlns:p14="http://schemas.microsoft.com/office/powerpoint/2010/main" val="31920176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957" y="1600200"/>
            <a:ext cx="8050085" cy="4525963"/>
          </a:xfrm>
        </p:spPr>
      </p:pic>
    </p:spTree>
    <p:extLst>
      <p:ext uri="{BB962C8B-B14F-4D97-AF65-F5344CB8AC3E}">
        <p14:creationId xmlns:p14="http://schemas.microsoft.com/office/powerpoint/2010/main" val="31920176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957" y="1600200"/>
            <a:ext cx="8050085" cy="4525963"/>
          </a:xfrm>
        </p:spPr>
      </p:pic>
    </p:spTree>
    <p:extLst>
      <p:ext uri="{BB962C8B-B14F-4D97-AF65-F5344CB8AC3E}">
        <p14:creationId xmlns:p14="http://schemas.microsoft.com/office/powerpoint/2010/main" val="31920176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Screen Clippi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191090"/>
            <a:ext cx="8229600" cy="3344183"/>
          </a:xfrm>
        </p:spPr>
      </p:pic>
    </p:spTree>
    <p:extLst>
      <p:ext uri="{BB962C8B-B14F-4D97-AF65-F5344CB8AC3E}">
        <p14:creationId xmlns:p14="http://schemas.microsoft.com/office/powerpoint/2010/main" val="31920176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Screen Clippi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211001"/>
            <a:ext cx="8229600" cy="3304361"/>
          </a:xfrm>
        </p:spPr>
      </p:pic>
    </p:spTree>
    <p:extLst>
      <p:ext uri="{BB962C8B-B14F-4D97-AF65-F5344CB8AC3E}">
        <p14:creationId xmlns:p14="http://schemas.microsoft.com/office/powerpoint/2010/main" val="31920176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957" y="1600200"/>
            <a:ext cx="8050085" cy="4525963"/>
          </a:xfrm>
        </p:spPr>
      </p:pic>
    </p:spTree>
    <p:extLst>
      <p:ext uri="{BB962C8B-B14F-4D97-AF65-F5344CB8AC3E}">
        <p14:creationId xmlns:p14="http://schemas.microsoft.com/office/powerpoint/2010/main" val="31920176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957" y="1722437"/>
            <a:ext cx="8050085" cy="4525963"/>
          </a:xfrm>
        </p:spPr>
      </p:pic>
    </p:spTree>
    <p:extLst>
      <p:ext uri="{BB962C8B-B14F-4D97-AF65-F5344CB8AC3E}">
        <p14:creationId xmlns:p14="http://schemas.microsoft.com/office/powerpoint/2010/main" val="31920176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r>
              <a:rPr lang="en-US" sz="4400" b="1" dirty="0" smtClean="0"/>
              <a:t>Questions</a:t>
            </a:r>
            <a:r>
              <a:rPr lang="en-US" sz="4400" b="1" dirty="0" smtClean="0">
                <a:solidFill>
                  <a:srgbClr val="FF0000"/>
                </a:solidFill>
              </a:rPr>
              <a:t>?</a:t>
            </a:r>
            <a:r>
              <a:rPr lang="en-US" sz="4400" b="1" dirty="0" smtClean="0">
                <a:solidFill>
                  <a:srgbClr val="92D050"/>
                </a:solidFill>
              </a:rPr>
              <a:t>?</a:t>
            </a:r>
            <a:r>
              <a:rPr lang="en-US" sz="4400" b="1" dirty="0" smtClean="0"/>
              <a:t>?</a:t>
            </a:r>
            <a:r>
              <a:rPr lang="en-US" sz="4400" b="1" dirty="0" smtClean="0">
                <a:solidFill>
                  <a:srgbClr val="0070C0"/>
                </a:solidFill>
              </a:rPr>
              <a:t>?</a:t>
            </a:r>
            <a:endParaRPr lang="en-US" sz="44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38725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957" y="1600200"/>
            <a:ext cx="8050085" cy="4525963"/>
          </a:xfrm>
        </p:spPr>
      </p:pic>
    </p:spTree>
    <p:extLst>
      <p:ext uri="{BB962C8B-B14F-4D97-AF65-F5344CB8AC3E}">
        <p14:creationId xmlns:p14="http://schemas.microsoft.com/office/powerpoint/2010/main" val="14248069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957" y="1600200"/>
            <a:ext cx="8050085" cy="4525963"/>
          </a:xfrm>
        </p:spPr>
      </p:pic>
    </p:spTree>
    <p:extLst>
      <p:ext uri="{BB962C8B-B14F-4D97-AF65-F5344CB8AC3E}">
        <p14:creationId xmlns:p14="http://schemas.microsoft.com/office/powerpoint/2010/main" val="31920176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957" y="1600200"/>
            <a:ext cx="8050085" cy="4525963"/>
          </a:xfrm>
        </p:spPr>
      </p:pic>
    </p:spTree>
    <p:extLst>
      <p:ext uri="{BB962C8B-B14F-4D97-AF65-F5344CB8AC3E}">
        <p14:creationId xmlns:p14="http://schemas.microsoft.com/office/powerpoint/2010/main" val="31920176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957" y="1600200"/>
            <a:ext cx="8050085" cy="4525963"/>
          </a:xfrm>
        </p:spPr>
      </p:pic>
    </p:spTree>
    <p:extLst>
      <p:ext uri="{BB962C8B-B14F-4D97-AF65-F5344CB8AC3E}">
        <p14:creationId xmlns:p14="http://schemas.microsoft.com/office/powerpoint/2010/main" val="31920176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957" y="1600200"/>
            <a:ext cx="8050085" cy="4525963"/>
          </a:xfrm>
        </p:spPr>
      </p:pic>
    </p:spTree>
    <p:extLst>
      <p:ext uri="{BB962C8B-B14F-4D97-AF65-F5344CB8AC3E}">
        <p14:creationId xmlns:p14="http://schemas.microsoft.com/office/powerpoint/2010/main" val="31920176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957" y="1600200"/>
            <a:ext cx="8050085" cy="4525963"/>
          </a:xfrm>
        </p:spPr>
      </p:pic>
    </p:spTree>
    <p:extLst>
      <p:ext uri="{BB962C8B-B14F-4D97-AF65-F5344CB8AC3E}">
        <p14:creationId xmlns:p14="http://schemas.microsoft.com/office/powerpoint/2010/main" val="31920176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Screen Clippi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717" y="1646237"/>
            <a:ext cx="7778566" cy="4525963"/>
          </a:xfrm>
        </p:spPr>
      </p:pic>
    </p:spTree>
    <p:extLst>
      <p:ext uri="{BB962C8B-B14F-4D97-AF65-F5344CB8AC3E}">
        <p14:creationId xmlns:p14="http://schemas.microsoft.com/office/powerpoint/2010/main" val="31920176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Screen Clippi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545" y="1600200"/>
            <a:ext cx="7944910" cy="4525963"/>
          </a:xfrm>
        </p:spPr>
      </p:pic>
    </p:spTree>
    <p:extLst>
      <p:ext uri="{BB962C8B-B14F-4D97-AF65-F5344CB8AC3E}">
        <p14:creationId xmlns:p14="http://schemas.microsoft.com/office/powerpoint/2010/main" val="8412725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56</TotalTime>
  <Words>5</Words>
  <Application>Microsoft Office PowerPoint</Application>
  <PresentationFormat>On-screen Show (4:3)</PresentationFormat>
  <Paragraphs>5</Paragraphs>
  <Slides>18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Office Theme</vt:lpstr>
      <vt:lpstr>DFA –Example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govind</dc:creator>
  <cp:lastModifiedBy>govind</cp:lastModifiedBy>
  <cp:revision>11</cp:revision>
  <dcterms:created xsi:type="dcterms:W3CDTF">2020-08-03T15:10:26Z</dcterms:created>
  <dcterms:modified xsi:type="dcterms:W3CDTF">2020-08-09T18:31:58Z</dcterms:modified>
</cp:coreProperties>
</file>